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夜來香" initials="Microsof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3732" y="-3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D10D7-3F9E-42DD-8275-F40D521329C0}" type="datetimeFigureOut">
              <a:rPr lang="ko-KR" altLang="en-US" smtClean="0"/>
              <a:t>2012-03-19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4604-A9A6-4F6C-8829-21C0510376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BF9A-1E36-4EBE-8F17-A1D090DE5113}" type="datetimeFigureOut">
              <a:rPr lang="ko-KR" altLang="en-US" smtClean="0"/>
              <a:pPr/>
              <a:t>2012-03-19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B5F97-4FA0-4221-A7F5-D38092AA5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1-12-09_13-40-10_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04626" y="-14535092"/>
            <a:ext cx="2592288" cy="1944216"/>
          </a:xfrm>
          <a:prstGeom prst="rect">
            <a:avLst/>
          </a:prstGeom>
        </p:spPr>
      </p:pic>
      <p:pic>
        <p:nvPicPr>
          <p:cNvPr id="4" name="그림 3" descr="2011-12-12_19-48-12_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33584" y="-14535092"/>
            <a:ext cx="2592288" cy="1944216"/>
          </a:xfrm>
          <a:prstGeom prst="rect">
            <a:avLst/>
          </a:prstGeom>
        </p:spPr>
      </p:pic>
      <p:pic>
        <p:nvPicPr>
          <p:cNvPr id="5" name="그림 4" descr="2011-12-13_18-30-14_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779912" y="-10900592"/>
            <a:ext cx="2411760" cy="1656184"/>
          </a:xfrm>
          <a:prstGeom prst="rect">
            <a:avLst/>
          </a:prstGeom>
        </p:spPr>
      </p:pic>
      <p:pic>
        <p:nvPicPr>
          <p:cNvPr id="6" name="그림 5" descr="2011-12-16_15-17-26_9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39552" y="-10900592"/>
            <a:ext cx="2483768" cy="1584176"/>
          </a:xfrm>
          <a:prstGeom prst="rect">
            <a:avLst/>
          </a:prstGeom>
        </p:spPr>
      </p:pic>
      <p:pic>
        <p:nvPicPr>
          <p:cNvPr id="8" name="그림 7" descr="2011-12-31_09-30-02_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27518" y="-7492214"/>
            <a:ext cx="1920212" cy="1440160"/>
          </a:xfrm>
          <a:prstGeom prst="rect">
            <a:avLst/>
          </a:prstGeom>
        </p:spPr>
      </p:pic>
      <p:pic>
        <p:nvPicPr>
          <p:cNvPr id="9" name="그림 8" descr="2011-12-31_09-30-11_3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64679" y="-7489215"/>
            <a:ext cx="1944207" cy="1458156"/>
          </a:xfrm>
          <a:prstGeom prst="rect">
            <a:avLst/>
          </a:prstGeom>
        </p:spPr>
      </p:pic>
      <p:pic>
        <p:nvPicPr>
          <p:cNvPr id="10" name="그림 9" descr="2012-01-12_11-54-39_1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665984" y="-7402288"/>
            <a:ext cx="2351584" cy="1547664"/>
          </a:xfrm>
          <a:prstGeom prst="rect">
            <a:avLst/>
          </a:prstGeom>
        </p:spPr>
      </p:pic>
      <p:pic>
        <p:nvPicPr>
          <p:cNvPr id="12" name="그림 11" descr="2012-01-12_11-54-56_8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136063" y="-7360199"/>
            <a:ext cx="2400266" cy="1512168"/>
          </a:xfrm>
          <a:prstGeom prst="rect">
            <a:avLst/>
          </a:prstGeom>
        </p:spPr>
      </p:pic>
      <p:pic>
        <p:nvPicPr>
          <p:cNvPr id="13" name="그림 12" descr="2012-01-13_19-30-52_2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-4275856"/>
            <a:ext cx="1800200" cy="2394266"/>
          </a:xfrm>
          <a:prstGeom prst="rect">
            <a:avLst/>
          </a:prstGeom>
        </p:spPr>
      </p:pic>
      <p:pic>
        <p:nvPicPr>
          <p:cNvPr id="14" name="그림 13" descr="2012-02-16_11-45-07_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3630318" y="-4054254"/>
            <a:ext cx="2348879" cy="1761659"/>
          </a:xfrm>
          <a:prstGeom prst="rect">
            <a:avLst/>
          </a:prstGeom>
        </p:spPr>
      </p:pic>
      <p:pic>
        <p:nvPicPr>
          <p:cNvPr id="15" name="그림 14" descr="2012-02-16_11-46-02_52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5358510" y="-4054254"/>
            <a:ext cx="2348881" cy="17616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28728" y="-1221592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전 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43372" y="-1207304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7584" y="-91724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err="1" smtClean="0"/>
              <a:t>앞트임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실밥뜯음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79912" y="-9100392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smtClean="0"/>
              <a:t>라인이 자리잡죠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-56440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smtClean="0"/>
              <a:t>눈감고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떴을때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8" y="-542798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smtClean="0"/>
              <a:t>옆모습</a:t>
            </a:r>
            <a:endParaRPr lang="en-US" altLang="ko-KR" dirty="0" smtClean="0"/>
          </a:p>
          <a:p>
            <a:r>
              <a:rPr lang="ko-KR" altLang="en-US" dirty="0" smtClean="0"/>
              <a:t>눈 작게 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크게뜬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5576" y="-1827584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한달</a:t>
            </a:r>
            <a:endParaRPr lang="en-US" altLang="ko-KR" dirty="0" smtClean="0"/>
          </a:p>
          <a:p>
            <a:r>
              <a:rPr lang="ko-KR" altLang="en-US" dirty="0" smtClean="0"/>
              <a:t>화장 후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88024" y="-18275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두 달</a:t>
            </a:r>
            <a:endParaRPr lang="en-US" altLang="ko-KR" dirty="0" smtClean="0"/>
          </a:p>
          <a:p>
            <a:r>
              <a:rPr lang="ko-KR" altLang="en-US" dirty="0" smtClean="0"/>
              <a:t>라인 그리기 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 descr="C:\Documents and Settings\TX\바탕 화면\6346773633506956384099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-714403"/>
            <a:ext cx="1928826" cy="2571768"/>
          </a:xfrm>
          <a:prstGeom prst="rect">
            <a:avLst/>
          </a:prstGeom>
          <a:noFill/>
        </p:spPr>
      </p:pic>
      <p:pic>
        <p:nvPicPr>
          <p:cNvPr id="1027" name="Picture 3" descr="C:\Documents and Settings\TX\바탕 화면\6346773633485081664099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71802" y="-762000"/>
            <a:ext cx="2000264" cy="2667019"/>
          </a:xfrm>
          <a:prstGeom prst="rect">
            <a:avLst/>
          </a:prstGeom>
          <a:noFill/>
        </p:spPr>
      </p:pic>
      <p:pic>
        <p:nvPicPr>
          <p:cNvPr id="1028" name="Picture 4" descr="C:\Documents and Settings\TX\바탕 화면\6346773633471019344099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43570" y="-642966"/>
            <a:ext cx="1857388" cy="2476517"/>
          </a:xfrm>
          <a:prstGeom prst="rect">
            <a:avLst/>
          </a:prstGeom>
          <a:noFill/>
        </p:spPr>
      </p:pic>
      <p:pic>
        <p:nvPicPr>
          <p:cNvPr id="1029" name="Picture 5" descr="C:\Documents and Settings\TX\바탕 화면\6346773633399145264099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786" y="2643182"/>
            <a:ext cx="1839509" cy="2452678"/>
          </a:xfrm>
          <a:prstGeom prst="rect">
            <a:avLst/>
          </a:prstGeom>
          <a:noFill/>
        </p:spPr>
      </p:pic>
      <p:pic>
        <p:nvPicPr>
          <p:cNvPr id="1030" name="Picture 6" descr="C:\Documents and Settings\TX\바탕 화면\63467736276800625026700763.jpe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43240" y="2571744"/>
            <a:ext cx="1875248" cy="2500330"/>
          </a:xfrm>
          <a:prstGeom prst="rect">
            <a:avLst/>
          </a:prstGeom>
          <a:noFill/>
        </p:spPr>
      </p:pic>
      <p:pic>
        <p:nvPicPr>
          <p:cNvPr id="1031" name="Picture 7" descr="C:\Documents and Settings\TX\바탕 화면\63467736276628750026700763.jpe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15008" y="2643182"/>
            <a:ext cx="1785930" cy="2381240"/>
          </a:xfrm>
          <a:prstGeom prst="rect">
            <a:avLst/>
          </a:prstGeom>
          <a:noFill/>
        </p:spPr>
      </p:pic>
      <p:pic>
        <p:nvPicPr>
          <p:cNvPr id="1032" name="Picture 8" descr="C:\Documents and Settings\TX\바탕 화면\63467736276488125026700763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5786" y="5655479"/>
            <a:ext cx="1803782" cy="2405042"/>
          </a:xfrm>
          <a:prstGeom prst="rect">
            <a:avLst/>
          </a:prstGeom>
          <a:noFill/>
        </p:spPr>
      </p:pic>
      <p:pic>
        <p:nvPicPr>
          <p:cNvPr id="1033" name="Picture 9" descr="C:\Documents and Settings\TX\바탕 화면\63467736276097500026700763.jpe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14678" y="5786455"/>
            <a:ext cx="1643074" cy="219076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349241" y="5786454"/>
            <a:ext cx="461665" cy="2285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수술후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세달째</a:t>
            </a:r>
            <a:r>
              <a:rPr lang="ko-KR" altLang="en-US" smtClean="0"/>
              <a:t> 변화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53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호지영</dc:creator>
  <cp:lastModifiedBy>夜來香</cp:lastModifiedBy>
  <cp:revision>18</cp:revision>
  <dcterms:created xsi:type="dcterms:W3CDTF">2012-02-16T03:13:46Z</dcterms:created>
  <dcterms:modified xsi:type="dcterms:W3CDTF">2012-03-18T22:40:57Z</dcterms:modified>
</cp:coreProperties>
</file>